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797675" cy="9931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95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59" cy="498295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200"/>
            </a:lvl1pPr>
          </a:lstStyle>
          <a:p>
            <a:fld id="{E7A3EDBB-35A1-421D-8D56-86562574F960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3109"/>
            <a:ext cx="2945659" cy="498294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2" y="9433109"/>
            <a:ext cx="2945659" cy="498294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200"/>
            </a:lvl1pPr>
          </a:lstStyle>
          <a:p>
            <a:fld id="{0524B27B-5021-45CF-B4E3-B4404EF335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2002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95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295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200"/>
            </a:lvl1pPr>
          </a:lstStyle>
          <a:p>
            <a:fld id="{1A7CFB29-B895-4D93-A3E3-6D8FC691589E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9" rIns="93278" bIns="4663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9486"/>
            <a:ext cx="5438140" cy="3910489"/>
          </a:xfrm>
          <a:prstGeom prst="rect">
            <a:avLst/>
          </a:prstGeom>
        </p:spPr>
        <p:txBody>
          <a:bodyPr vert="horz" lIns="93278" tIns="46639" rIns="93278" bIns="4663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3109"/>
            <a:ext cx="2945659" cy="498294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2" y="9433109"/>
            <a:ext cx="2945659" cy="498294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200"/>
            </a:lvl1pPr>
          </a:lstStyle>
          <a:p>
            <a:fld id="{52A5382C-AB54-4967-86D5-E64646F454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78148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12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3259-7ABD-4DC1-8B6D-D1767BA69E70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A532-40F6-43B6-B901-07F283A8F93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86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3259-7ABD-4DC1-8B6D-D1767BA69E70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A532-40F6-43B6-B901-07F283A8F9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4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3259-7ABD-4DC1-8B6D-D1767BA69E70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A532-40F6-43B6-B901-07F283A8F9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74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3259-7ABD-4DC1-8B6D-D1767BA69E70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A532-40F6-43B6-B901-07F283A8F9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65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3259-7ABD-4DC1-8B6D-D1767BA69E70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A532-40F6-43B6-B901-07F283A8F93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39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3259-7ABD-4DC1-8B6D-D1767BA69E70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A532-40F6-43B6-B901-07F283A8F9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56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3259-7ABD-4DC1-8B6D-D1767BA69E70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A532-40F6-43B6-B901-07F283A8F9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62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3259-7ABD-4DC1-8B6D-D1767BA69E70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A532-40F6-43B6-B901-07F283A8F9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744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3259-7ABD-4DC1-8B6D-D1767BA69E70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A532-40F6-43B6-B901-07F283A8F9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944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2BF3259-7ABD-4DC1-8B6D-D1767BA69E70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26A532-40F6-43B6-B901-07F283A8F9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973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3259-7ABD-4DC1-8B6D-D1767BA69E70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A532-40F6-43B6-B901-07F283A8F9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098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BF3259-7ABD-4DC1-8B6D-D1767BA69E70}" type="datetimeFigureOut">
              <a:rPr lang="es-MX" smtClean="0"/>
              <a:t>24/02/2017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26A532-40F6-43B6-B901-07F283A8F93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45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10" Type="http://schemas.openxmlformats.org/officeDocument/2006/relationships/hyperlink" Target="mailto:educacioncontinua@teschi.edu.mx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FONDO DEGRADADO AZ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424543" y="3690257"/>
            <a:ext cx="2960914" cy="24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/>
          </a:p>
        </p:txBody>
      </p:sp>
      <p:sp>
        <p:nvSpPr>
          <p:cNvPr id="16" name="CuadroTexto 15"/>
          <p:cNvSpPr txBox="1"/>
          <p:nvPr/>
        </p:nvSpPr>
        <p:spPr>
          <a:xfrm>
            <a:off x="576943" y="3842657"/>
            <a:ext cx="2960914" cy="24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/>
          </a:p>
        </p:txBody>
      </p:sp>
      <p:pic>
        <p:nvPicPr>
          <p:cNvPr id="22" name="Picture 24" descr="http://teschi.edu.mx/teschi/acerca_del_tecnologico/simbolos/groups/public/documents/edomex_imagen/teschi_logo_normal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56" y="241629"/>
            <a:ext cx="1653164" cy="46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201999"/>
            <a:ext cx="1653164" cy="50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93" y="223081"/>
            <a:ext cx="1653164" cy="48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Resultado de imagen para solidworks SIN FONDO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07" b="96445" l="6643" r="90000">
                        <a14:backgroundMark x1="24000" y1="40284" x2="9500" y2="64100"/>
                        <a14:backgroundMark x1="9500" y1="64100" x2="7214" y2="69431"/>
                        <a14:backgroundMark x1="7500" y1="69194" x2="7214" y2="85664"/>
                        <a14:backgroundMark x1="7214" y1="85664" x2="48357" y2="85664"/>
                        <a14:backgroundMark x1="48500" y1="85664" x2="49357" y2="81517"/>
                        <a14:backgroundMark x1="49500" y1="80687" x2="42571" y2="72393"/>
                        <a14:backgroundMark x1="43000" y1="72156" x2="45643" y2="52844"/>
                        <a14:backgroundMark x1="45643" y1="52844" x2="45786" y2="47156"/>
                        <a14:backgroundMark x1="45929" y1="46919" x2="37786" y2="36848"/>
                        <a14:backgroundMark x1="37786" y1="36848" x2="36786" y2="32464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203235" y="1469166"/>
            <a:ext cx="9144000" cy="50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133616" y="1711085"/>
            <a:ext cx="6673915" cy="6644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s-E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SOLIDWORKS BÁSICO</a:t>
            </a:r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76943" y="2481840"/>
            <a:ext cx="4222962" cy="340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es-ES" sz="1400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INSTRUCTOR : </a:t>
            </a:r>
            <a:endParaRPr lang="es-ES" sz="1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s-ES" sz="1400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MX" sz="14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Ing. Allan Gómez </a:t>
            </a:r>
            <a:r>
              <a:rPr lang="es-MX" sz="1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Solís</a:t>
            </a:r>
          </a:p>
          <a:p>
            <a:pPr algn="ctr"/>
            <a:endParaRPr lang="es-ES" sz="11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ES" sz="11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Instructor con los conocimientos y experiencia necesaria en la impartición de diseño, producción y ensamblaje.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MX" sz="1100" dirty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MX" sz="12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Duración: </a:t>
            </a:r>
            <a:r>
              <a:rPr lang="es-MX" sz="12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30 horas repartidas en 6 sesiones sabatinas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MX" sz="12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Fecha de inicio : </a:t>
            </a:r>
            <a:r>
              <a:rPr lang="es-MX" sz="12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s-MX" sz="1200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sz="12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es-MX" sz="1200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MARZO </a:t>
            </a:r>
            <a:r>
              <a:rPr lang="es-MX" sz="12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 2017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MX" sz="9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(Fechas sujetas a demanda de participantes).</a:t>
            </a:r>
          </a:p>
          <a:p>
            <a:pPr algn="ctr"/>
            <a:endParaRPr lang="es-MX" sz="1100" dirty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MX" sz="11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Horario:</a:t>
            </a:r>
            <a:r>
              <a:rPr lang="es-MX" sz="1100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sz="11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08:00 a 13:00 Horas </a:t>
            </a:r>
          </a:p>
          <a:p>
            <a:pPr algn="ctr"/>
            <a:r>
              <a:rPr lang="es-MX" sz="11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algn="ctr"/>
            <a:r>
              <a:rPr lang="es-MX" sz="11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Costo:</a:t>
            </a:r>
          </a:p>
          <a:p>
            <a:pPr algn="ctr"/>
            <a:r>
              <a:rPr lang="es-MX" sz="12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Alumnos, Egresados y Docentes del TESCHI: </a:t>
            </a:r>
            <a:r>
              <a:rPr lang="es-MX" sz="12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$543.00</a:t>
            </a:r>
          </a:p>
          <a:p>
            <a:pPr algn="ctr"/>
            <a:r>
              <a:rPr lang="es-MX" sz="12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Público en General: $</a:t>
            </a:r>
            <a:r>
              <a:rPr lang="es-MX" sz="12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747.00</a:t>
            </a:r>
          </a:p>
          <a:p>
            <a:pPr algn="ctr"/>
            <a:r>
              <a:rPr lang="es-MX" sz="9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(El monto deberá cubrirse sin excepción una semana</a:t>
            </a:r>
          </a:p>
          <a:p>
            <a:pPr algn="ctr"/>
            <a:r>
              <a:rPr lang="es-MX" sz="9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Previa al inicio del curso).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966855" y="2739486"/>
            <a:ext cx="392776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</a:rPr>
              <a:t>Perfil del participante:</a:t>
            </a:r>
          </a:p>
          <a:p>
            <a:pPr algn="ctr"/>
            <a:r>
              <a:rPr lang="es-MX" sz="12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</a:rPr>
              <a:t>Estudiantes </a:t>
            </a:r>
            <a:r>
              <a:rPr lang="es-MX" sz="1200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</a:rPr>
              <a:t>con conocimientos en Mecatrónica, Diseño </a:t>
            </a:r>
            <a:r>
              <a:rPr lang="es-MX" sz="12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</a:rPr>
              <a:t>Mecánico y </a:t>
            </a:r>
            <a:r>
              <a:rPr lang="es-MX" sz="1200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</a:rPr>
              <a:t>Química, interesados </a:t>
            </a:r>
            <a:r>
              <a:rPr lang="es-MX" sz="12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</a:rPr>
              <a:t>en conocer las herramientas </a:t>
            </a:r>
            <a:r>
              <a:rPr lang="es-MX" sz="1200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</a:rPr>
              <a:t>básicas relacionadas </a:t>
            </a:r>
            <a:r>
              <a:rPr lang="es-MX" sz="12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</a:rPr>
              <a:t>con el software solidworks.</a:t>
            </a:r>
          </a:p>
          <a:p>
            <a:pPr algn="ctr"/>
            <a:endParaRPr lang="es-MX" sz="1100" dirty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Rounded MT Bold" panose="020F0704030504030204" pitchFamily="34" charset="0"/>
            </a:endParaRPr>
          </a:p>
          <a:p>
            <a:pPr algn="ctr"/>
            <a:endParaRPr lang="es-MX" sz="1100" dirty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MX" sz="1200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 del curso:</a:t>
            </a:r>
          </a:p>
          <a:p>
            <a:pPr algn="ctr"/>
            <a:r>
              <a:rPr lang="es-MX" sz="1200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Adquirir el conocimiento de las herramientas de dibujo para realizar diseño de sus máquinas o herramientas y simular el comportamiento de dicho diseño. Y lo podrá implementar en el trabajo</a:t>
            </a:r>
          </a:p>
          <a:p>
            <a:pPr algn="ctr"/>
            <a:endParaRPr lang="es-MX" sz="900" dirty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MX" sz="900" dirty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 finalizar el curso se entregará constancia con validez curricular.</a:t>
            </a:r>
          </a:p>
          <a:p>
            <a:endParaRPr lang="es-MX" sz="11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63"/>
          <a:stretch/>
        </p:blipFill>
        <p:spPr>
          <a:xfrm>
            <a:off x="-270982" y="5409422"/>
            <a:ext cx="1854873" cy="176640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517602" y="5796171"/>
            <a:ext cx="3007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solidFill>
                  <a:schemeClr val="bg1"/>
                </a:solidFill>
                <a:latin typeface="+GOTHAM"/>
                <a:ea typeface="Calibri" panose="020F0502020204030204" pitchFamily="34" charset="0"/>
              </a:rPr>
              <a:t>INFORMES E INSCRIPCIONES:</a:t>
            </a:r>
            <a:endParaRPr lang="es-MX" sz="900" b="1" dirty="0">
              <a:solidFill>
                <a:schemeClr val="bg1"/>
              </a:solidFill>
              <a:latin typeface="+GOTHAM"/>
              <a:ea typeface="Times New Roman" panose="02020603050405020304" pitchFamily="18" charset="0"/>
            </a:endParaRPr>
          </a:p>
          <a:p>
            <a:pPr algn="ctr"/>
            <a:r>
              <a:rPr lang="es-MX" sz="900" b="1" dirty="0">
                <a:solidFill>
                  <a:schemeClr val="bg1"/>
                </a:solidFill>
                <a:latin typeface="+GOTHAM"/>
                <a:ea typeface="Calibri" panose="020F0502020204030204" pitchFamily="34" charset="0"/>
              </a:rPr>
              <a:t>Ing. Mirna Molina García</a:t>
            </a:r>
            <a:endParaRPr lang="es-MX" sz="900" b="1" dirty="0">
              <a:solidFill>
                <a:schemeClr val="bg1"/>
              </a:solidFill>
              <a:latin typeface="+GOTHAM"/>
              <a:ea typeface="Times New Roman" panose="02020603050405020304" pitchFamily="18" charset="0"/>
            </a:endParaRPr>
          </a:p>
          <a:p>
            <a:pPr algn="ctr"/>
            <a:r>
              <a:rPr lang="es-MX" sz="900" b="1" dirty="0">
                <a:solidFill>
                  <a:schemeClr val="bg1"/>
                </a:solidFill>
                <a:latin typeface="+GOTHAM"/>
                <a:ea typeface="Calibri" panose="020F0502020204030204" pitchFamily="34" charset="0"/>
              </a:rPr>
              <a:t>  Educación Continua</a:t>
            </a:r>
            <a:endParaRPr lang="es-MX" sz="900" b="1" dirty="0">
              <a:solidFill>
                <a:schemeClr val="bg1"/>
              </a:solidFill>
              <a:latin typeface="+GOTHAM"/>
              <a:ea typeface="Times New Roman" panose="02020603050405020304" pitchFamily="18" charset="0"/>
            </a:endParaRPr>
          </a:p>
          <a:p>
            <a:pPr algn="ctr"/>
            <a:r>
              <a:rPr lang="es-MX" sz="900" b="1" dirty="0">
                <a:solidFill>
                  <a:schemeClr val="bg1"/>
                </a:solidFill>
                <a:latin typeface="+GOTHAM"/>
                <a:ea typeface="Calibri" panose="020F0502020204030204" pitchFamily="34" charset="0"/>
              </a:rPr>
              <a:t>Teléfonos: 50-44-70-20 Y 58-52-74-26 EXT: 142  </a:t>
            </a:r>
            <a:endParaRPr lang="es-MX" sz="900" b="1" dirty="0" smtClean="0">
              <a:solidFill>
                <a:schemeClr val="bg1"/>
              </a:solidFill>
              <a:latin typeface="+GOTHAM"/>
              <a:ea typeface="Calibri" panose="020F0502020204030204" pitchFamily="34" charset="0"/>
            </a:endParaRPr>
          </a:p>
          <a:p>
            <a:pPr algn="ctr"/>
            <a:r>
              <a:rPr lang="es-MX" sz="900" b="1" dirty="0" smtClean="0">
                <a:solidFill>
                  <a:schemeClr val="bg1"/>
                </a:solidFill>
                <a:latin typeface="+GOTHAM"/>
                <a:ea typeface="Calibri" panose="020F0502020204030204" pitchFamily="34" charset="0"/>
              </a:rPr>
              <a:t>Celular:  55-72-15-13-25    </a:t>
            </a:r>
            <a:endParaRPr lang="es-MX" sz="900" b="1" dirty="0">
              <a:solidFill>
                <a:schemeClr val="bg1"/>
              </a:solidFill>
              <a:latin typeface="+GOTHAM"/>
              <a:ea typeface="Times New Roman" panose="02020603050405020304" pitchFamily="18" charset="0"/>
            </a:endParaRPr>
          </a:p>
          <a:p>
            <a:pPr algn="ctr"/>
            <a:r>
              <a:rPr lang="es-MX" sz="900" b="1" u="sng" dirty="0">
                <a:solidFill>
                  <a:srgbClr val="FFFF00"/>
                </a:solidFill>
                <a:latin typeface="+GOTHAM"/>
                <a:ea typeface="Calibri" panose="020F0502020204030204" pitchFamily="34" charset="0"/>
                <a:hlinkClick r:id="rId10"/>
              </a:rPr>
              <a:t>educacioncontinua@teschi.edu.mx</a:t>
            </a:r>
            <a:endParaRPr lang="es-MX" sz="900" b="1" dirty="0">
              <a:solidFill>
                <a:srgbClr val="FFFF00"/>
              </a:solidFill>
              <a:latin typeface="+GOTHAM"/>
              <a:ea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24" name="Rectángulo 23"/>
          <p:cNvSpPr/>
          <p:nvPr/>
        </p:nvSpPr>
        <p:spPr>
          <a:xfrm>
            <a:off x="-270982" y="756978"/>
            <a:ext cx="9414981" cy="9541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EL TECNOLÓGICO DE ESTUDIOS SUPERIORES DE CHIMALHUACÁN </a:t>
            </a:r>
          </a:p>
          <a:p>
            <a:pPr algn="ctr"/>
            <a:r>
              <a:rPr lang="es-MX" sz="1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A TRAVÉS DE LA SUBDIRECIÓN DE VINCULACIÓN Y EL ÁREA DE EDUCACIÓN CONTINUA</a:t>
            </a:r>
          </a:p>
          <a:p>
            <a:pPr algn="ctr"/>
            <a:r>
              <a:rPr lang="es-MX" sz="1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CONVOCA A LA COMUNIDAD TECNOLÓGICA Y PÚBLICO EN GENERAL A INSCRIBIRSE AL </a:t>
            </a:r>
          </a:p>
          <a:p>
            <a:pPr algn="ctr"/>
            <a:r>
              <a:rPr lang="es-MX" sz="1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CURSO DE:</a:t>
            </a:r>
          </a:p>
        </p:txBody>
      </p:sp>
    </p:spTree>
    <p:extLst>
      <p:ext uri="{BB962C8B-B14F-4D97-AF65-F5344CB8AC3E}">
        <p14:creationId xmlns:p14="http://schemas.microsoft.com/office/powerpoint/2010/main" val="15253329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6809</TotalTime>
  <Words>186</Words>
  <Application>Microsoft Office PowerPoint</Application>
  <PresentationFormat>Presentación en pantalla (4:3)</PresentationFormat>
  <Paragraphs>37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Retrospección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</dc:creator>
  <cp:lastModifiedBy>Mirna</cp:lastModifiedBy>
  <cp:revision>101</cp:revision>
  <cp:lastPrinted>2017-02-14T16:42:47Z</cp:lastPrinted>
  <dcterms:created xsi:type="dcterms:W3CDTF">2016-08-19T20:42:12Z</dcterms:created>
  <dcterms:modified xsi:type="dcterms:W3CDTF">2017-02-24T23:49:43Z</dcterms:modified>
</cp:coreProperties>
</file>