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0" r:id="rId1"/>
  </p:sldMasterIdLst>
  <p:sldIdLst>
    <p:sldId id="256" r:id="rId2"/>
  </p:sldIdLst>
  <p:sldSz cx="6858000" cy="9144000" type="letter"/>
  <p:notesSz cx="701675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2118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8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1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927C-B73E-4F9D-ADFE-F6E23BD7CEE8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4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9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7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0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5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2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E45F-652B-4E89-8925-000B0AB8FD98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7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8022566"/>
            <a:ext cx="6858000" cy="11214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0" y="-30001"/>
            <a:ext cx="6858000" cy="10351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26" name="Picture 2" descr="Resultado de imagen para COS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52" y="1448063"/>
            <a:ext cx="3480766" cy="2179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17"/>
          <p:cNvSpPr txBox="1"/>
          <p:nvPr/>
        </p:nvSpPr>
        <p:spPr>
          <a:xfrm>
            <a:off x="1922184" y="8022566"/>
            <a:ext cx="3226138" cy="126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bg1"/>
                </a:solidFill>
                <a:latin typeface="+GOTHAM"/>
                <a:ea typeface="Calibri" panose="020F0502020204030204" pitchFamily="34" charset="0"/>
              </a:rPr>
              <a:t>INFORMES E INSCRIPCIONES:</a:t>
            </a:r>
            <a:endParaRPr lang="es-MX" sz="1100" dirty="0">
              <a:solidFill>
                <a:schemeClr val="bg1"/>
              </a:solidFill>
              <a:latin typeface="+GOTHAM"/>
              <a:ea typeface="Times New Roman" panose="02020603050405020304" pitchFamily="18" charset="0"/>
            </a:endParaRPr>
          </a:p>
          <a:p>
            <a:pPr algn="ctr"/>
            <a:r>
              <a:rPr lang="es-MX" sz="1100" dirty="0">
                <a:solidFill>
                  <a:schemeClr val="bg1"/>
                </a:solidFill>
                <a:latin typeface="+GOTHAM"/>
                <a:ea typeface="Calibri" panose="020F0502020204030204" pitchFamily="34" charset="0"/>
              </a:rPr>
              <a:t>Ing. Mirna Molina García</a:t>
            </a:r>
            <a:endParaRPr lang="es-MX" sz="1100" dirty="0">
              <a:solidFill>
                <a:schemeClr val="bg1"/>
              </a:solidFill>
              <a:latin typeface="+GOTHAM"/>
              <a:ea typeface="Times New Roman" panose="02020603050405020304" pitchFamily="18" charset="0"/>
            </a:endParaRPr>
          </a:p>
          <a:p>
            <a:pPr algn="ctr"/>
            <a:r>
              <a:rPr lang="es-MX" sz="1100" dirty="0">
                <a:solidFill>
                  <a:schemeClr val="bg1"/>
                </a:solidFill>
                <a:latin typeface="+GOTHAM"/>
                <a:ea typeface="Calibri" panose="020F0502020204030204" pitchFamily="34" charset="0"/>
              </a:rPr>
              <a:t> Área de Educación Continua</a:t>
            </a:r>
            <a:endParaRPr lang="es-MX" sz="1100" dirty="0">
              <a:solidFill>
                <a:schemeClr val="bg1"/>
              </a:solidFill>
              <a:latin typeface="+GOTHAM"/>
              <a:ea typeface="Times New Roman" panose="02020603050405020304" pitchFamily="18" charset="0"/>
            </a:endParaRPr>
          </a:p>
          <a:p>
            <a:pPr algn="ctr"/>
            <a:r>
              <a:rPr lang="es-MX" sz="1100" b="1" dirty="0">
                <a:solidFill>
                  <a:schemeClr val="bg1"/>
                </a:solidFill>
                <a:latin typeface="+GOTHAM"/>
                <a:ea typeface="Calibri" panose="020F0502020204030204" pitchFamily="34" charset="0"/>
              </a:rPr>
              <a:t>Teléfonos: 50-44-70-20 Y 58-52-74-26 </a:t>
            </a:r>
            <a:endParaRPr lang="es-MX" sz="1100" b="1" dirty="0" smtClean="0">
              <a:solidFill>
                <a:schemeClr val="bg1"/>
              </a:solidFill>
              <a:latin typeface="+GOTHAM"/>
              <a:ea typeface="Calibri" panose="020F0502020204030204" pitchFamily="34" charset="0"/>
            </a:endParaRPr>
          </a:p>
          <a:p>
            <a:pPr algn="ctr"/>
            <a:r>
              <a:rPr lang="es-MX" sz="1100" b="1" dirty="0" smtClean="0">
                <a:solidFill>
                  <a:schemeClr val="bg1"/>
                </a:solidFill>
                <a:latin typeface="+GOTHAM"/>
                <a:ea typeface="Calibri" panose="020F0502020204030204" pitchFamily="34" charset="0"/>
              </a:rPr>
              <a:t>Ext.: 142</a:t>
            </a:r>
          </a:p>
          <a:p>
            <a:pPr algn="ctr"/>
            <a:r>
              <a:rPr lang="es-MX" sz="1100" b="1" dirty="0" smtClean="0">
                <a:solidFill>
                  <a:schemeClr val="bg1"/>
                </a:solidFill>
                <a:latin typeface="+GOTHAM"/>
                <a:ea typeface="Calibri" panose="020F0502020204030204" pitchFamily="34" charset="0"/>
              </a:rPr>
              <a:t>   educacioncontinua@teschi.edu.mx   </a:t>
            </a:r>
            <a:endParaRPr lang="es-MX" sz="1100" dirty="0">
              <a:solidFill>
                <a:schemeClr val="bg1"/>
              </a:solidFill>
              <a:latin typeface="+GOTHAM"/>
              <a:ea typeface="Times New Roman" panose="02020603050405020304" pitchFamily="18" charset="0"/>
            </a:endParaRPr>
          </a:p>
          <a:p>
            <a:pPr algn="ctr"/>
            <a:endParaRPr lang="es-MX" sz="1013" dirty="0">
              <a:solidFill>
                <a:schemeClr val="bg1"/>
              </a:solidFill>
            </a:endParaRPr>
          </a:p>
        </p:txBody>
      </p:sp>
      <p:pic>
        <p:nvPicPr>
          <p:cNvPr id="10" name="2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974" y="8167346"/>
            <a:ext cx="1549044" cy="85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2" name="Rectángulo 11"/>
          <p:cNvSpPr/>
          <p:nvPr/>
        </p:nvSpPr>
        <p:spPr>
          <a:xfrm>
            <a:off x="-117396" y="3478051"/>
            <a:ext cx="6975396" cy="140615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LAS BASES  </a:t>
            </a:r>
            <a:endParaRPr lang="es-ES" sz="4000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45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“COSTOS DIRECTOS”</a:t>
            </a:r>
            <a:endParaRPr lang="es-ES" sz="4500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7 CuadroTexto"/>
          <p:cNvSpPr txBox="1"/>
          <p:nvPr/>
        </p:nvSpPr>
        <p:spPr>
          <a:xfrm>
            <a:off x="3179144" y="5471860"/>
            <a:ext cx="3860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200" b="1" dirty="0">
              <a:latin typeface="+GOTHAM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s-MX" sz="1200" b="1" dirty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es-MX" sz="1200" b="1" dirty="0" smtClean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Fecha </a:t>
            </a:r>
            <a:r>
              <a:rPr lang="es-MX" sz="1200" b="1" dirty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de </a:t>
            </a:r>
            <a:r>
              <a:rPr lang="es-MX" sz="1200" b="1" dirty="0" smtClean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inicio:</a:t>
            </a:r>
          </a:p>
          <a:p>
            <a:pPr algn="ctr"/>
            <a:r>
              <a:rPr lang="es-MX" sz="1200" b="1" dirty="0" smtClean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18</a:t>
            </a:r>
            <a:r>
              <a:rPr lang="es-MX" sz="1200" b="1" dirty="0" smtClean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sz="1200" b="1" dirty="0" smtClean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de </a:t>
            </a:r>
            <a:r>
              <a:rPr lang="es-MX" sz="1200" b="1" dirty="0" smtClean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MARZO </a:t>
            </a:r>
            <a:r>
              <a:rPr lang="es-MX" sz="1200" b="1" dirty="0" smtClean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de 2017</a:t>
            </a:r>
            <a:endParaRPr lang="es-MX" sz="1200" b="1" dirty="0">
              <a:latin typeface="+GOTHAM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s-MX" sz="1200" b="1" dirty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 algn="ctr"/>
            <a:r>
              <a:rPr lang="es-MX" sz="1200" b="1" dirty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 Horario: </a:t>
            </a:r>
            <a:endParaRPr lang="es-MX" sz="1200" b="1" dirty="0" smtClean="0">
              <a:latin typeface="+GOTHAM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s-MX" sz="1200" b="1" dirty="0" smtClean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09:00 </a:t>
            </a:r>
            <a:r>
              <a:rPr lang="es-MX" sz="1200" b="1" dirty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a 14:00 Horas </a:t>
            </a:r>
          </a:p>
          <a:p>
            <a:pPr algn="ctr"/>
            <a:r>
              <a:rPr lang="es-MX" sz="1200" b="1" dirty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</p:txBody>
      </p:sp>
      <p:sp>
        <p:nvSpPr>
          <p:cNvPr id="14" name="8 CuadroTexto"/>
          <p:cNvSpPr txBox="1"/>
          <p:nvPr/>
        </p:nvSpPr>
        <p:spPr>
          <a:xfrm>
            <a:off x="502667" y="4773772"/>
            <a:ext cx="2724027" cy="181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591" b="1" dirty="0">
              <a:solidFill>
                <a:srgbClr val="C00000"/>
              </a:solidFill>
              <a:latin typeface="+GOTHAM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s-MX" sz="1600" b="1" dirty="0" smtClean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 DEL CURSO</a:t>
            </a:r>
            <a:r>
              <a:rPr lang="es-MX" sz="1400" b="1" dirty="0" smtClean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es-MX" sz="1400" b="1" dirty="0">
              <a:latin typeface="+GOTHAM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s-MX" sz="1400" b="1" dirty="0">
              <a:latin typeface="+GOTHAM"/>
            </a:endParaRPr>
          </a:p>
          <a:p>
            <a:pPr algn="ctr"/>
            <a:r>
              <a:rPr lang="es-MX" sz="1400" b="1" dirty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Conocer la integración, métodos y procedimientos para la obtención de costos directos y aplicarlos a la industria</a:t>
            </a:r>
            <a:r>
              <a:rPr lang="es-MX" sz="1400" b="1" dirty="0" smtClean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es-MX" sz="591" b="1" dirty="0">
              <a:latin typeface="+GOTHAM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s-MX" sz="591" b="1" dirty="0">
              <a:solidFill>
                <a:schemeClr val="bg1"/>
              </a:solidFill>
              <a:latin typeface="+GOTHAM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83"/>
          <a:stretch/>
        </p:blipFill>
        <p:spPr>
          <a:xfrm>
            <a:off x="-213802" y="7194927"/>
            <a:ext cx="2213648" cy="211501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21" y="229216"/>
            <a:ext cx="2317462" cy="54168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4" y="164360"/>
            <a:ext cx="1863708" cy="60654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04" y="284335"/>
            <a:ext cx="1580738" cy="486570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11814" y="1485006"/>
            <a:ext cx="3114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GOTHAM"/>
              </a:rPr>
              <a:t>EL TESCHI A TRAVÉS DEL ÁREA DE  EDUCACIÓN</a:t>
            </a:r>
          </a:p>
          <a:p>
            <a:pPr algn="ctr"/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GOTHAM"/>
              </a:rPr>
              <a:t>CONTINUA TE </a:t>
            </a:r>
            <a:r>
              <a:rPr lang="es-MX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GOTHAM"/>
              </a:rPr>
              <a:t>INVITA AL CURSO :</a:t>
            </a:r>
            <a:endParaRPr lang="es-MX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GOTHAM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37704">
            <a:off x="5166763" y="926421"/>
            <a:ext cx="1667678" cy="109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7 CuadroTexto"/>
          <p:cNvSpPr txBox="1"/>
          <p:nvPr/>
        </p:nvSpPr>
        <p:spPr>
          <a:xfrm>
            <a:off x="3695600" y="6635159"/>
            <a:ext cx="3110530" cy="1119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 algn="ctr"/>
            <a:r>
              <a:rPr lang="es-MX" sz="1200" b="1" dirty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Costo:</a:t>
            </a:r>
          </a:p>
          <a:p>
            <a:pPr algn="ctr"/>
            <a:r>
              <a:rPr lang="es-MX" sz="1200" b="1" dirty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Alumnos, </a:t>
            </a:r>
            <a:r>
              <a:rPr lang="es-MX" sz="1200" b="1" dirty="0" smtClean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egresados </a:t>
            </a:r>
            <a:r>
              <a:rPr lang="es-MX" sz="1200" b="1" dirty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y </a:t>
            </a:r>
            <a:endParaRPr lang="es-MX" sz="1200" b="1" dirty="0" smtClean="0">
              <a:latin typeface="+GOTHAM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s-MX" sz="1200" b="1" dirty="0" smtClean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Docentes </a:t>
            </a:r>
            <a:r>
              <a:rPr lang="es-MX" sz="1200" b="1" dirty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del TESCHI: $543.00</a:t>
            </a:r>
          </a:p>
          <a:p>
            <a:pPr algn="ctr"/>
            <a:r>
              <a:rPr lang="es-MX" sz="1200" b="1" dirty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Público en </a:t>
            </a:r>
            <a:r>
              <a:rPr lang="es-MX" sz="1200" b="1" dirty="0" smtClean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general</a:t>
            </a:r>
            <a:r>
              <a:rPr lang="es-MX" sz="1200" b="1" dirty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: $747.00</a:t>
            </a:r>
          </a:p>
          <a:p>
            <a:pPr algn="ctr"/>
            <a:endParaRPr lang="es-MX" sz="675" dirty="0"/>
          </a:p>
        </p:txBody>
      </p:sp>
      <p:sp>
        <p:nvSpPr>
          <p:cNvPr id="23" name="7 CuadroTexto"/>
          <p:cNvSpPr txBox="1"/>
          <p:nvPr/>
        </p:nvSpPr>
        <p:spPr>
          <a:xfrm>
            <a:off x="2704183" y="4867081"/>
            <a:ext cx="4608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INSTRUCTORA: </a:t>
            </a:r>
          </a:p>
          <a:p>
            <a:pPr algn="ctr"/>
            <a:endParaRPr lang="es-ES" sz="800" b="1" dirty="0">
              <a:latin typeface="+GOTHAM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s-ES" sz="1200" b="1" dirty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C.P. TERESITA DE JESÚS BIBIANO CIENFUEGOS </a:t>
            </a:r>
          </a:p>
          <a:p>
            <a:pPr algn="ctr"/>
            <a:r>
              <a:rPr lang="es-MX" sz="1200" b="1" dirty="0">
                <a:latin typeface="+GOTHAM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</p:txBody>
      </p:sp>
      <p:sp>
        <p:nvSpPr>
          <p:cNvPr id="5" name="CuadroTexto 4"/>
          <p:cNvSpPr txBox="1"/>
          <p:nvPr/>
        </p:nvSpPr>
        <p:spPr>
          <a:xfrm rot="19884781">
            <a:off x="1790119" y="6699267"/>
            <a:ext cx="2137124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  <a:latin typeface="+GOTHAM"/>
              </a:rPr>
              <a:t>Pregunta por los descuentos</a:t>
            </a:r>
          </a:p>
        </p:txBody>
      </p:sp>
    </p:spTree>
    <p:extLst>
      <p:ext uri="{BB962C8B-B14F-4D97-AF65-F5344CB8AC3E}">
        <p14:creationId xmlns:p14="http://schemas.microsoft.com/office/powerpoint/2010/main" val="1933224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80</Words>
  <Application>Microsoft Office PowerPoint</Application>
  <PresentationFormat>Carta (216 x 279 mm)</PresentationFormat>
  <Paragraphs>31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</dc:creator>
  <cp:lastModifiedBy>Mirna</cp:lastModifiedBy>
  <cp:revision>30</cp:revision>
  <cp:lastPrinted>2016-11-24T18:03:00Z</cp:lastPrinted>
  <dcterms:created xsi:type="dcterms:W3CDTF">2016-10-19T22:24:14Z</dcterms:created>
  <dcterms:modified xsi:type="dcterms:W3CDTF">2017-02-24T23:52:12Z</dcterms:modified>
</cp:coreProperties>
</file>